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vin, Jennifer Marteen" userId="110e6ce7-1e2f-4e42-b151-33efb378a534" providerId="ADAL" clId="{EFA969E5-9F6C-4838-A129-5404719AE5AC}"/>
    <pc:docChg chg="delSld">
      <pc:chgData name="Garvin, Jennifer Marteen" userId="110e6ce7-1e2f-4e42-b151-33efb378a534" providerId="ADAL" clId="{EFA969E5-9F6C-4838-A129-5404719AE5AC}" dt="2023-10-03T18:02:55.267" v="0" actId="2696"/>
      <pc:docMkLst>
        <pc:docMk/>
      </pc:docMkLst>
      <pc:sldChg chg="del">
        <pc:chgData name="Garvin, Jennifer Marteen" userId="110e6ce7-1e2f-4e42-b151-33efb378a534" providerId="ADAL" clId="{EFA969E5-9F6C-4838-A129-5404719AE5AC}" dt="2023-10-03T18:02:55.267" v="0" actId="2696"/>
        <pc:sldMkLst>
          <pc:docMk/>
          <pc:sldMk cId="936028327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ED17-C6E2-6052-5B42-07C1131D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46FDC-4795-DE9D-4F2D-036C7466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EE94-A7B5-46E3-A13E-41DCC0204A1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31BCC-124A-EA4B-2776-39C80D68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B83D9-40C9-ACA3-DC5B-910E0A44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F6DE-8F3E-41A1-BB0E-6E9CA693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92C5E-826C-B444-A574-067E81A6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B1C55-97D2-1802-30DB-5AB661685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AFE3-16CD-A974-B876-628580A47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EE94-A7B5-46E3-A13E-41DCC0204A1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F69F1-F569-A8A0-8399-A1CB792E8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BF5A-D02C-5CD6-7E5E-9C92964C7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F6DE-8F3E-41A1-BB0E-6E9CA693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99DCA4-F189-F073-D80B-86033181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5C9A3-64E0-0AA5-E6E9-5DE547A8D7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94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C072EA-E86B-CD93-9337-4BC266AD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B41FC-3379-E181-D270-4F8E826E7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3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07A82D-A825-A10A-3C34-1C800457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84977-E08E-0ECE-B466-A77D40B7D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FECF46-B785-AA06-C413-0CD8A279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66D4F-BD59-67D1-9738-9D74437458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7D44C5-136D-182B-79F1-41E71EA3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D0F2E-A0FE-05D1-81DE-E51C43899C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D9D581-7601-9DD3-BA5D-3F4BFBC0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A3756-75AD-38F2-2AD7-0220088E1A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E3248C-8E33-4C56-5D4F-B137181B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7AD14-D5D4-DBDE-753E-104051759C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6C4F76-C54D-AE41-CAE3-C246A75E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B9A20-18B7-D641-D17C-6718BD187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56799B-337A-AC76-37B7-C0CDF6B8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C0963-622B-0053-D158-6957A10592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6A1C96-1F69-67B7-3A3D-35EA7AF1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A4DA5-18C8-E50D-B208-F85B3725EB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D71248-F253-F25B-EB93-D32C13B1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CB4F7-F0D6-C683-C514-B497D3BB6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3717D0-2791-C98D-54A2-023D7AF0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3D173-9BE0-5F6D-9A4C-1176477EB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0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D3075A-94A0-3064-2EE1-A214CA2B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4A942-F322-ED14-B51D-204C40FF9C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9AB8B6-331C-917B-E47B-075A6890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AF4E3-4EBF-252F-C963-434F618025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EEE147-1495-4978-82C5-A4E21B41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57C49-E201-39C7-C802-6FEA4DB5E3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3B00C1-3D37-BEA8-A361-9448EA1A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44C4F-E7B2-FA42-31BE-FC8CAD8C54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A05829-97C6-C7BF-F5B2-ED78C7C9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7E384-78A2-5BAE-B6E6-AA2D0A266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078721-FDBD-5F2C-ACF1-13EC008A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6506A-B816-9474-3A14-5FC4D50E3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DA8A1F-EE6B-EB0B-1476-7163F50D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41958-D42D-FFCD-2B9A-F56339EC3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3675E9-0137-156D-0958-5787FCC3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10E39-2B78-8CB8-6C10-4FE3F91DF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5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D89F0D-15F4-23AA-813D-98185367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75426-CE01-3648-93C8-677C2A180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91AAB3-62CA-78B0-D0C3-888A5357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8D55B-92A1-17B8-1E50-2B37B1256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3CE7EE-B658-6DB8-4FFE-836F743A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0B724-607B-971E-7D88-5EAA2276C7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C120FE-2BB2-8422-8291-BFB2094A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A0489-DF12-D5AB-BD9F-1FF41D9B5D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1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9FD871-95F9-F362-F04B-C05736C4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0DD9D-A58F-A7A6-394F-7A1CCAFA1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134E53-3E6C-A8BE-E8C2-3B5D8A1F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50DF3-C6B0-355E-847D-58149D3D3E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5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B7079A-6243-7CDB-DA42-7D4738ED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2E624-9763-006D-560A-432DF1BD3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0E5171-7BE0-F562-BEA9-3FFA7D8C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38714-DA98-75D7-8F38-151A3D543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05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4BF4EE-E414-6B1C-BF38-D43C0FC8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14183-6C90-0F1E-C810-F5B4A5B6E9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18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1FA19F-7857-6858-BBB6-F1682D3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816C6-1291-36FC-B72E-1E87F04E83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23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6ACBBA-B166-73C5-048F-8974BF6F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82143-262D-D3BC-99F2-41C150FCD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C6D5A5-CA05-C994-85A8-5491163B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F55A0-3685-3A26-0256-6BE3CB3AF8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802312-BF3C-833B-C314-A485DE12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30D8E-9C3D-97FB-8D6F-376470CFB5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9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BECB86-BFF1-DD40-87B7-69E95F81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0EF94-776B-724C-C1EE-F6D981E812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87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1D9698-19F9-A47F-59CC-536AF4FE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37002-6E27-D57F-74C9-C4DE1AB8C0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4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DA8C07-9367-605D-D0B5-A54AD3D0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0AF87-9FBF-9720-D815-D3ED68D682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9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A8B3F8-A441-0045-DB8C-C490BE6D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F820E-1FA8-6DD8-7D5D-5663EB521A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7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F5DBB3-5B33-20C9-2A1C-FAEA4C8B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16295-917B-2C95-8C09-ABFB38210D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7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6718E0-09CC-31A8-D7D0-E1EBF425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22CD87-A87C-AEC4-AE57-C1140DFEE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FC5578-5CAA-0F58-E060-78DF1E81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4196F-34C5-CAAA-F20E-7802F83504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6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F3A1EA-4FF6-598A-EB69-F022D3E0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82604-6F98-FFD1-ED03-D85292847C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3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93B3BB-1345-0407-229C-3B293735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768E3-CD0A-6061-1682-28737B2BF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3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EDD6E4-4462-5748-0B86-8E5B20D4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5073E-BF6D-BF1A-4CF9-891C71998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90AB15-7FD8-7F26-1140-10302762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06A3A-B78C-9765-1630-93A77AA0E4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1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CDBF78-5546-9DD8-AF77-438D7D5F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68BF2-8467-E01B-272D-8DF5D8911B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60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CC74F8-CC15-74BB-9841-F54D9231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  <a:ea typeface="Calibri Light"/>
                <a:cs typeface="Calibri Light"/>
              </a:rPr>
              <a:t>Avoid Scams</a:t>
            </a:r>
            <a:endParaRPr lang="en-US">
              <a:latin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18AB1-691A-DAA2-2E6C-B7224B0B45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06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246EBA-27C4-2ADF-7E49-FE4082B4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15770-EA84-8005-7016-34E8F1EE8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3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B09DB2-F322-2A25-A3B9-1E1EDD08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A0981-9090-260B-37A0-EEEB414E7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1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D82D01-6A89-7539-721A-FBD52836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0F684-0D6A-5ED8-3480-541680A8A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1F6565-38B6-2BDE-DFD0-E923A0C9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8BC38-529E-7FFB-7D4F-88F0F0124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4A20F8-65F3-582C-FB32-83541BCD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BCB31-A25C-FA5C-998F-EA88B540D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8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A5876D7AB0FA4496BD18A1551E059C" ma:contentTypeVersion="17" ma:contentTypeDescription="Create a new document." ma:contentTypeScope="" ma:versionID="3f3f3f6e04695649ffb2c10837c409f8">
  <xsd:schema xmlns:xsd="http://www.w3.org/2001/XMLSchema" xmlns:xs="http://www.w3.org/2001/XMLSchema" xmlns:p="http://schemas.microsoft.com/office/2006/metadata/properties" xmlns:ns2="8f361a0b-ef93-4faf-af82-6263931ec219" xmlns:ns3="2fb9f876-ca96-4362-8e4b-895719152739" targetNamespace="http://schemas.microsoft.com/office/2006/metadata/properties" ma:root="true" ma:fieldsID="71864d558b65f0be8e05499c1a89d426" ns2:_="" ns3:_="">
    <xsd:import namespace="8f361a0b-ef93-4faf-af82-6263931ec219"/>
    <xsd:import namespace="2fb9f876-ca96-4362-8e4b-895719152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61a0b-ef93-4faf-af82-6263931ec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9f876-ca96-4362-8e4b-895719152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aa9079c-60bb-479a-8970-b7ff30f15897}" ma:internalName="TaxCatchAll" ma:showField="CatchAllData" ma:web="2fb9f876-ca96-4362-8e4b-895719152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b9f876-ca96-4362-8e4b-895719152739" xsi:nil="true"/>
    <lcf76f155ced4ddcb4097134ff3c332f xmlns="8f361a0b-ef93-4faf-af82-6263931ec2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A5C056-6264-4F95-B5A1-BB130CFBF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361a0b-ef93-4faf-af82-6263931ec219"/>
    <ds:schemaRef ds:uri="2fb9f876-ca96-4362-8e4b-895719152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797C23-2172-4032-925A-99B30DE6C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E54B91-834B-4D20-A928-CD5F89F4DFF6}">
  <ds:schemaRefs>
    <ds:schemaRef ds:uri="http://schemas.microsoft.com/office/2006/metadata/properties"/>
    <ds:schemaRef ds:uri="http://schemas.microsoft.com/office/infopath/2007/PartnerControls"/>
    <ds:schemaRef ds:uri="2fb9f876-ca96-4362-8e4b-895719152739"/>
    <ds:schemaRef ds:uri="8f361a0b-ef93-4faf-af82-6263931ec2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Avoid Scams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Garvin, Jennifer Marteen</dc:creator>
  <cp:lastModifiedBy>Garvin, Jennifer Marteen</cp:lastModifiedBy>
  <cp:revision>1</cp:revision>
  <dcterms:created xsi:type="dcterms:W3CDTF">2023-10-03T18:02:26Z</dcterms:created>
  <dcterms:modified xsi:type="dcterms:W3CDTF">2023-10-03T18:03:04Z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0x010100FDA5876D7AB0FA4496BD18A1551E059C</vt:lpwstr>
  </property>
</Properties>
</file>